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05" autoAdjust="0"/>
  </p:normalViewPr>
  <p:slideViewPr>
    <p:cSldViewPr snapToGrid="0">
      <p:cViewPr>
        <p:scale>
          <a:sx n="75" d="100"/>
          <a:sy n="75" d="100"/>
        </p:scale>
        <p:origin x="828" y="90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082" y="-102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algn="r"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algn="r" defTabSz="1079500">
              <a:defRPr sz="1400"/>
            </a:lvl1pPr>
          </a:lstStyle>
          <a:p>
            <a:fld id="{F53C6DF6-8C09-4C1A-A9DD-E37B1408893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18749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85725" y="862013"/>
            <a:ext cx="7181850" cy="430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457298"/>
            <a:ext cx="5608320" cy="517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ED4BC16-300F-4F3D-905C-5624648D9CFB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2696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689D98-00BE-408A-9117-29C33694E22B}" type="slidenum">
              <a:rPr lang="es-ES" altLang="es-MX" sz="1200">
                <a:latin typeface="Times New Roman" panose="02020603050405020304" pitchFamily="18" charset="0"/>
              </a:rPr>
              <a:pPr/>
              <a:t>1</a:t>
            </a:fld>
            <a:endParaRPr lang="es-ES" altLang="es-MX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285007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81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9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6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28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3040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3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2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7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0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3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996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86106"/>
            <a:ext cx="1236663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SINBA-SIS-11-P</a:t>
            </a:r>
            <a:endParaRPr lang="es-ES_tradnl" sz="900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 flipV="1">
            <a:off x="979488" y="706819"/>
            <a:ext cx="11215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8850" y="105156"/>
            <a:ext cx="112490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55637"/>
            <a:ext cx="1236662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SIS-2017</a:t>
            </a:r>
            <a:endParaRPr lang="es-ES_tradnl" b="1" dirty="0" smtClean="0"/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10501313" y="319469"/>
            <a:ext cx="1609725" cy="404812"/>
            <a:chOff x="6589" y="207"/>
            <a:chExt cx="1007" cy="255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6589" y="234"/>
              <a:ext cx="4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6850" y="331"/>
              <a:ext cx="74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" smtClean="0"/>
            </a:p>
          </p:txBody>
        </p:sp>
        <p:sp>
          <p:nvSpPr>
            <p:cNvPr id="1034" name="Rectangle 47"/>
            <p:cNvSpPr>
              <a:spLocks noChangeArrowheads="1"/>
            </p:cNvSpPr>
            <p:nvPr userDrawn="1"/>
          </p:nvSpPr>
          <p:spPr bwMode="auto">
            <a:xfrm>
              <a:off x="6972" y="207"/>
              <a:ext cx="615" cy="1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1035" name="Line 48"/>
            <p:cNvSpPr>
              <a:spLocks noChangeShapeType="1"/>
            </p:cNvSpPr>
            <p:nvPr userDrawn="1"/>
          </p:nvSpPr>
          <p:spPr bwMode="auto">
            <a:xfrm flipV="1">
              <a:off x="7285" y="213"/>
              <a:ext cx="0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49"/>
            <p:cNvSpPr>
              <a:spLocks noChangeShapeType="1"/>
            </p:cNvSpPr>
            <p:nvPr userDrawn="1"/>
          </p:nvSpPr>
          <p:spPr bwMode="auto">
            <a:xfrm>
              <a:off x="7433" y="279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0"/>
            <p:cNvSpPr>
              <a:spLocks noChangeShapeType="1"/>
            </p:cNvSpPr>
            <p:nvPr userDrawn="1"/>
          </p:nvSpPr>
          <p:spPr bwMode="auto">
            <a:xfrm>
              <a:off x="7125" y="278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68656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79500" y="178667"/>
            <a:ext cx="11018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O T R O S     G A B I N E T E S</a:t>
            </a:r>
            <a:r>
              <a:rPr lang="en-US" altLang="es-MX" sz="13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955675" y="1712192"/>
            <a:ext cx="11263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8464550" y="1415330"/>
            <a:ext cx="0" cy="5854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10968038" y="1421680"/>
            <a:ext cx="0" cy="5865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5954713" y="1420092"/>
            <a:ext cx="0" cy="588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2195513" y="1058142"/>
            <a:ext cx="0" cy="6245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949325" y="192015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954088" y="23281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938213" y="39791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944563" y="41918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944563" y="6458817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19"/>
          <p:cNvSpPr>
            <a:spLocks noChangeShapeType="1"/>
          </p:cNvSpPr>
          <p:nvPr/>
        </p:nvSpPr>
        <p:spPr bwMode="auto">
          <a:xfrm>
            <a:off x="938213" y="5836517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>
            <a:off x="938213" y="6049242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>
            <a:off x="938213" y="6255617"/>
            <a:ext cx="11249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944563" y="7079530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>
            <a:off x="957263" y="37791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>
            <a:off x="938213" y="66620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27"/>
          <p:cNvSpPr>
            <a:spLocks noChangeShapeType="1"/>
          </p:cNvSpPr>
          <p:nvPr/>
        </p:nvSpPr>
        <p:spPr bwMode="auto">
          <a:xfrm>
            <a:off x="938213" y="6877917"/>
            <a:ext cx="11249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28"/>
          <p:cNvSpPr>
            <a:spLocks noChangeShapeType="1"/>
          </p:cNvSpPr>
          <p:nvPr/>
        </p:nvSpPr>
        <p:spPr bwMode="auto">
          <a:xfrm flipH="1">
            <a:off x="949325" y="1043855"/>
            <a:ext cx="11268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9"/>
          <p:cNvSpPr>
            <a:spLocks noChangeShapeType="1"/>
          </p:cNvSpPr>
          <p:nvPr/>
        </p:nvSpPr>
        <p:spPr bwMode="auto">
          <a:xfrm>
            <a:off x="8415338" y="700955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30"/>
          <p:cNvSpPr>
            <a:spLocks noChangeShapeType="1"/>
          </p:cNvSpPr>
          <p:nvPr/>
        </p:nvSpPr>
        <p:spPr bwMode="auto">
          <a:xfrm>
            <a:off x="4551363" y="704130"/>
            <a:ext cx="0" cy="34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36"/>
          <p:cNvSpPr>
            <a:spLocks noChangeShapeType="1"/>
          </p:cNvSpPr>
          <p:nvPr/>
        </p:nvSpPr>
        <p:spPr bwMode="auto">
          <a:xfrm>
            <a:off x="949325" y="212018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53"/>
          <p:cNvSpPr>
            <a:spLocks noChangeShapeType="1"/>
          </p:cNvSpPr>
          <p:nvPr/>
        </p:nvSpPr>
        <p:spPr bwMode="auto">
          <a:xfrm>
            <a:off x="949325" y="253928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54"/>
          <p:cNvSpPr>
            <a:spLocks noChangeShapeType="1"/>
          </p:cNvSpPr>
          <p:nvPr/>
        </p:nvSpPr>
        <p:spPr bwMode="auto">
          <a:xfrm>
            <a:off x="954088" y="29472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55"/>
          <p:cNvSpPr>
            <a:spLocks noChangeShapeType="1"/>
          </p:cNvSpPr>
          <p:nvPr/>
        </p:nvSpPr>
        <p:spPr bwMode="auto">
          <a:xfrm>
            <a:off x="949325" y="273930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56"/>
          <p:cNvSpPr>
            <a:spLocks noChangeShapeType="1"/>
          </p:cNvSpPr>
          <p:nvPr/>
        </p:nvSpPr>
        <p:spPr bwMode="auto">
          <a:xfrm>
            <a:off x="949325" y="315840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57"/>
          <p:cNvSpPr>
            <a:spLocks noChangeShapeType="1"/>
          </p:cNvSpPr>
          <p:nvPr/>
        </p:nvSpPr>
        <p:spPr bwMode="auto">
          <a:xfrm>
            <a:off x="954088" y="356639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58"/>
          <p:cNvSpPr>
            <a:spLocks noChangeShapeType="1"/>
          </p:cNvSpPr>
          <p:nvPr/>
        </p:nvSpPr>
        <p:spPr bwMode="auto">
          <a:xfrm>
            <a:off x="949325" y="335843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59"/>
          <p:cNvSpPr>
            <a:spLocks noChangeShapeType="1"/>
          </p:cNvSpPr>
          <p:nvPr/>
        </p:nvSpPr>
        <p:spPr bwMode="auto">
          <a:xfrm>
            <a:off x="947738" y="50173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Line 60"/>
          <p:cNvSpPr>
            <a:spLocks noChangeShapeType="1"/>
          </p:cNvSpPr>
          <p:nvPr/>
        </p:nvSpPr>
        <p:spPr bwMode="auto">
          <a:xfrm>
            <a:off x="954088" y="52205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0" name="Line 61"/>
          <p:cNvSpPr>
            <a:spLocks noChangeShapeType="1"/>
          </p:cNvSpPr>
          <p:nvPr/>
        </p:nvSpPr>
        <p:spPr bwMode="auto">
          <a:xfrm>
            <a:off x="966788" y="48078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1" name="Line 62"/>
          <p:cNvSpPr>
            <a:spLocks noChangeShapeType="1"/>
          </p:cNvSpPr>
          <p:nvPr/>
        </p:nvSpPr>
        <p:spPr bwMode="auto">
          <a:xfrm>
            <a:off x="963613" y="459509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63"/>
          <p:cNvSpPr>
            <a:spLocks noChangeShapeType="1"/>
          </p:cNvSpPr>
          <p:nvPr/>
        </p:nvSpPr>
        <p:spPr bwMode="auto">
          <a:xfrm>
            <a:off x="958850" y="439665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64"/>
          <p:cNvSpPr>
            <a:spLocks noChangeShapeType="1"/>
          </p:cNvSpPr>
          <p:nvPr/>
        </p:nvSpPr>
        <p:spPr bwMode="auto">
          <a:xfrm>
            <a:off x="957263" y="54269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65"/>
          <p:cNvSpPr>
            <a:spLocks noChangeShapeType="1"/>
          </p:cNvSpPr>
          <p:nvPr/>
        </p:nvSpPr>
        <p:spPr bwMode="auto">
          <a:xfrm>
            <a:off x="950913" y="56396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Text Box 66"/>
          <p:cNvSpPr txBox="1">
            <a:spLocks noChangeArrowheads="1"/>
          </p:cNvSpPr>
          <p:nvPr/>
        </p:nvSpPr>
        <p:spPr bwMode="auto">
          <a:xfrm>
            <a:off x="966788" y="1267692"/>
            <a:ext cx="116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D Í A</a:t>
            </a:r>
          </a:p>
        </p:txBody>
      </p:sp>
      <p:sp>
        <p:nvSpPr>
          <p:cNvPr id="2086" name="Text Box 67"/>
          <p:cNvSpPr txBox="1">
            <a:spLocks noChangeArrowheads="1"/>
          </p:cNvSpPr>
          <p:nvPr/>
        </p:nvSpPr>
        <p:spPr bwMode="auto">
          <a:xfrm>
            <a:off x="1022350" y="7068417"/>
            <a:ext cx="94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b="1"/>
              <a:t>T O T A L</a:t>
            </a:r>
          </a:p>
        </p:txBody>
      </p:sp>
      <p:sp>
        <p:nvSpPr>
          <p:cNvPr id="2087" name="Line 70"/>
          <p:cNvSpPr>
            <a:spLocks noChangeShapeType="1"/>
          </p:cNvSpPr>
          <p:nvPr/>
        </p:nvSpPr>
        <p:spPr bwMode="auto">
          <a:xfrm>
            <a:off x="9704388" y="1039092"/>
            <a:ext cx="0" cy="6254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72"/>
          <p:cNvSpPr>
            <a:spLocks noChangeShapeType="1"/>
          </p:cNvSpPr>
          <p:nvPr/>
        </p:nvSpPr>
        <p:spPr bwMode="auto">
          <a:xfrm>
            <a:off x="3444875" y="1418505"/>
            <a:ext cx="0" cy="5903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73"/>
          <p:cNvSpPr>
            <a:spLocks noChangeShapeType="1"/>
          </p:cNvSpPr>
          <p:nvPr/>
        </p:nvSpPr>
        <p:spPr bwMode="auto">
          <a:xfrm>
            <a:off x="4703763" y="1050205"/>
            <a:ext cx="0" cy="6243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74"/>
          <p:cNvSpPr>
            <a:spLocks noChangeShapeType="1"/>
          </p:cNvSpPr>
          <p:nvPr/>
        </p:nvSpPr>
        <p:spPr bwMode="auto">
          <a:xfrm>
            <a:off x="7205663" y="1050205"/>
            <a:ext cx="0" cy="6253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85"/>
          <p:cNvSpPr>
            <a:spLocks noChangeShapeType="1"/>
          </p:cNvSpPr>
          <p:nvPr/>
        </p:nvSpPr>
        <p:spPr bwMode="auto">
          <a:xfrm>
            <a:off x="2211388" y="1428030"/>
            <a:ext cx="10004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Text Box 97"/>
          <p:cNvSpPr txBox="1">
            <a:spLocks noChangeArrowheads="1"/>
          </p:cNvSpPr>
          <p:nvPr/>
        </p:nvSpPr>
        <p:spPr bwMode="auto">
          <a:xfrm>
            <a:off x="9693275" y="1112117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TOMOGRAFÍA AXIAL COMPUTARIZADA</a:t>
            </a:r>
          </a:p>
        </p:txBody>
      </p:sp>
      <p:sp>
        <p:nvSpPr>
          <p:cNvPr id="2093" name="Text Box 110"/>
          <p:cNvSpPr txBox="1">
            <a:spLocks noChangeArrowheads="1"/>
          </p:cNvSpPr>
          <p:nvPr/>
        </p:nvSpPr>
        <p:spPr bwMode="auto">
          <a:xfrm>
            <a:off x="2216150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4" name="Text Box 111"/>
          <p:cNvSpPr txBox="1">
            <a:spLocks noChangeArrowheads="1"/>
          </p:cNvSpPr>
          <p:nvPr/>
        </p:nvSpPr>
        <p:spPr bwMode="auto">
          <a:xfrm>
            <a:off x="3455988" y="1439142"/>
            <a:ext cx="12144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5" name="Text Box 112"/>
          <p:cNvSpPr txBox="1">
            <a:spLocks noChangeArrowheads="1"/>
          </p:cNvSpPr>
          <p:nvPr/>
        </p:nvSpPr>
        <p:spPr bwMode="auto">
          <a:xfrm>
            <a:off x="4757738" y="1439142"/>
            <a:ext cx="1125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6" name="Text Box 113"/>
          <p:cNvSpPr txBox="1">
            <a:spLocks noChangeArrowheads="1"/>
          </p:cNvSpPr>
          <p:nvPr/>
        </p:nvSpPr>
        <p:spPr bwMode="auto">
          <a:xfrm>
            <a:off x="5988050" y="1439142"/>
            <a:ext cx="11604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7" name="Text Box 114"/>
          <p:cNvSpPr txBox="1">
            <a:spLocks noChangeArrowheads="1"/>
          </p:cNvSpPr>
          <p:nvPr/>
        </p:nvSpPr>
        <p:spPr bwMode="auto">
          <a:xfrm>
            <a:off x="9732963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8" name="Text Box 115"/>
          <p:cNvSpPr txBox="1">
            <a:spLocks noChangeArrowheads="1"/>
          </p:cNvSpPr>
          <p:nvPr/>
        </p:nvSpPr>
        <p:spPr bwMode="auto">
          <a:xfrm>
            <a:off x="11001375" y="1439142"/>
            <a:ext cx="1130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9" name="Text Box 116"/>
          <p:cNvSpPr txBox="1">
            <a:spLocks noChangeArrowheads="1"/>
          </p:cNvSpPr>
          <p:nvPr/>
        </p:nvSpPr>
        <p:spPr bwMode="auto">
          <a:xfrm>
            <a:off x="7224713" y="1439142"/>
            <a:ext cx="1200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100" name="Text Box 117"/>
          <p:cNvSpPr txBox="1">
            <a:spLocks noChangeArrowheads="1"/>
          </p:cNvSpPr>
          <p:nvPr/>
        </p:nvSpPr>
        <p:spPr bwMode="auto">
          <a:xfrm>
            <a:off x="8474075" y="1439142"/>
            <a:ext cx="1187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101" name="Text Box 119"/>
          <p:cNvSpPr txBox="1">
            <a:spLocks noChangeArrowheads="1"/>
          </p:cNvSpPr>
          <p:nvPr/>
        </p:nvSpPr>
        <p:spPr bwMode="auto">
          <a:xfrm>
            <a:off x="7204075" y="1112117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ULTRASONIDO</a:t>
            </a:r>
          </a:p>
        </p:txBody>
      </p:sp>
      <p:sp>
        <p:nvSpPr>
          <p:cNvPr id="2102" name="Text Box 120"/>
          <p:cNvSpPr txBox="1">
            <a:spLocks noChangeArrowheads="1"/>
          </p:cNvSpPr>
          <p:nvPr/>
        </p:nvSpPr>
        <p:spPr bwMode="auto">
          <a:xfrm>
            <a:off x="4724400" y="1112117"/>
            <a:ext cx="244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ELECTROENCEFALOGRAMAS</a:t>
            </a:r>
          </a:p>
        </p:txBody>
      </p:sp>
      <p:sp>
        <p:nvSpPr>
          <p:cNvPr id="2103" name="Text Box 121"/>
          <p:cNvSpPr txBox="1">
            <a:spLocks noChangeArrowheads="1"/>
          </p:cNvSpPr>
          <p:nvPr/>
        </p:nvSpPr>
        <p:spPr bwMode="auto">
          <a:xfrm>
            <a:off x="2216150" y="1112117"/>
            <a:ext cx="244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ELECTROCARDIOGRAMAS</a:t>
            </a:r>
          </a:p>
        </p:txBody>
      </p:sp>
      <p:sp>
        <p:nvSpPr>
          <p:cNvPr id="2104" name="Text Box 122"/>
          <p:cNvSpPr txBox="1">
            <a:spLocks noChangeArrowheads="1"/>
          </p:cNvSpPr>
          <p:nvPr/>
        </p:nvSpPr>
        <p:spPr bwMode="auto">
          <a:xfrm>
            <a:off x="901700" y="713655"/>
            <a:ext cx="10715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105" name="Text Box 123"/>
          <p:cNvSpPr txBox="1">
            <a:spLocks noChangeArrowheads="1"/>
          </p:cNvSpPr>
          <p:nvPr/>
        </p:nvSpPr>
        <p:spPr bwMode="auto">
          <a:xfrm>
            <a:off x="4518025" y="689842"/>
            <a:ext cx="976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106" name="Text Box 124"/>
          <p:cNvSpPr txBox="1">
            <a:spLocks noChangeArrowheads="1"/>
          </p:cNvSpPr>
          <p:nvPr/>
        </p:nvSpPr>
        <p:spPr bwMode="auto">
          <a:xfrm>
            <a:off x="8394700" y="702542"/>
            <a:ext cx="150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766</TotalTime>
  <Words>54</Words>
  <Application>Microsoft Office PowerPoint</Application>
  <PresentationFormat>Personalizado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67</cp:revision>
  <cp:lastPrinted>2016-10-18T01:07:40Z</cp:lastPrinted>
  <dcterms:created xsi:type="dcterms:W3CDTF">1999-08-26T18:48:18Z</dcterms:created>
  <dcterms:modified xsi:type="dcterms:W3CDTF">2016-10-18T01:07:48Z</dcterms:modified>
</cp:coreProperties>
</file>